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792CE7-2BC9-4A17-AAA6-4C077231EC3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394094-7156-42C0-8A3B-E55EA6CF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Мустай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Карим .  Таганок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http://rolar.ru/images/downloads/ebooks/taganok/taganok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484784"/>
            <a:ext cx="2343051" cy="30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lgz.ru/upload/iblock/a24/a24d412372a548ba870c8c1e877fa05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7"/>
            <a:ext cx="34227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olar.ru/images/downloads/ebooks/taganok/taga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389392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rbsmi.ru/upload/iblock/d7c/d7ccc5bf74c31ebf93d3d6240dfb447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0597" r="1393" b="6393"/>
          <a:stretch>
            <a:fillRect/>
          </a:stretch>
        </p:blipFill>
        <p:spPr bwMode="auto">
          <a:xfrm>
            <a:off x="3347864" y="332656"/>
            <a:ext cx="50405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15616" y="1196752"/>
            <a:ext cx="1984248" cy="3157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Первым заговорил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Вазир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Да, дела неважны  у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Кирамет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 И все из-за одной паршивой щуки! – сердито вставил Айдар.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 из- за щуки, а из-за этого злого человека,- поправил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и,  покачав головой решительно добавил:- Нет, нельзя оставлять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Кирамет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в таком положении !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Давайте соберем много икры , - придумал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Вазир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,- и отнесем в озеро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_ Не икру , а живую рыбу надо пустить! _ резко перебил его Айдар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2520280" cy="1066800"/>
          </a:xfrm>
        </p:spPr>
        <p:txBody>
          <a:bodyPr/>
          <a:lstStyle/>
          <a:p>
            <a:r>
              <a:rPr lang="ru-RU" i="1" dirty="0" smtClean="0"/>
              <a:t> План по спасению озера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s://mustai.ru/uploads/cover/52/cc55a3f6d161664fa64b1cf003623c8a.jpg"/>
          <p:cNvPicPr/>
          <p:nvPr/>
        </p:nvPicPr>
        <p:blipFill>
          <a:blip r:embed="rId3" cstate="print"/>
          <a:srcRect t="33091" r="602"/>
          <a:stretch>
            <a:fillRect/>
          </a:stretch>
        </p:blipFill>
        <p:spPr bwMode="auto">
          <a:xfrm>
            <a:off x="3995936" y="3861048"/>
            <a:ext cx="3966407" cy="26642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23528" y="620688"/>
            <a:ext cx="3240359" cy="43818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попал в больницу, его ударил бык, от которого он спас маленькую сестрёнку Айдара. А когда он почти выздоровел, трое друзей помогли ему убежать из больницы, потому что ему там было очень скучно, и лето проходило зря, и ребята остались без своего вожака,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Кирамет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ждал своих спасителей.)) </a:t>
            </a:r>
          </a:p>
          <a:p>
            <a:endParaRPr lang="ru-RU" dirty="0"/>
          </a:p>
        </p:txBody>
      </p:sp>
      <p:pic>
        <p:nvPicPr>
          <p:cNvPr id="10" name="Рисунок 9" descr="https://i.ytimg.com/vi/J5ZP759CgjY/maxresdefault.jpg"/>
          <p:cNvPicPr/>
          <p:nvPr/>
        </p:nvPicPr>
        <p:blipFill>
          <a:blip r:embed="rId2" cstate="print"/>
          <a:srcRect l="31463" t="10590" r="31153"/>
          <a:stretch>
            <a:fillRect/>
          </a:stretch>
        </p:blipFill>
        <p:spPr bwMode="auto">
          <a:xfrm rot="509269">
            <a:off x="3169040" y="2970288"/>
            <a:ext cx="3744416" cy="273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ytimg.com/vi/0YLxSF9BBQQ/maxresdefault.jpg"/>
          <p:cNvPicPr/>
          <p:nvPr/>
        </p:nvPicPr>
        <p:blipFill>
          <a:blip r:embed="rId3" cstate="print"/>
          <a:srcRect l="31175" t="17346" r="38755" b="11322"/>
          <a:stretch>
            <a:fillRect/>
          </a:stretch>
        </p:blipFill>
        <p:spPr bwMode="auto">
          <a:xfrm rot="906166">
            <a:off x="4690007" y="732352"/>
            <a:ext cx="3592899" cy="24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sun9-31.userapi.com/impf/c854532/v854532638/10c910/Y8raicn5BTY.jpg?size=1280x852&amp;quality=96&amp;sign=bd31845717a08c2dbb0f8b8e48e7eb2c&amp;type=album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3168352" cy="299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556792"/>
            <a:ext cx="3008313" cy="4569371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Правда,  бабушка ? – обрадовался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Твоя бабушка не  станет говорить пустое. А вот ты, который  проучился пять зим, объясни бабушке: медаль за что  дается?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отвагу, геройство! Здесь так и написано, бабушка, по-русски! – живо объяснил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.</a:t>
            </a:r>
          </a:p>
          <a:p>
            <a:pPr>
              <a:buFontTx/>
              <a:buChar char="-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08313" cy="116205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Медаль-то как идет тебе….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sun9-88.userapi.com/impf/c854532/v854532638/10c91a/FCmTLLXFaTw.jpg?size=1280x852&amp;quality=96&amp;sign=157d922eb31c259e24a7e27a3f255a9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762301" cy="26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42.userapi.com/impf/c854532/v854532638/10c924/0Qhtc09zzbQ.jpg?size=1280x853&amp;quality=96&amp;sign=1cf2d9212516717e6ef3d2c1cedbc5e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3516138" cy="2626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75134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Мне нравятся такие люди, которые задумывают то, что могут совершить и совершают то, что задумали», — говорит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Мустай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Карим.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-Верите ли вы, что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Айдар,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Вазир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Якуп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оживят озеро?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Мустай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Карим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пишет про своих героев так: «Пройдут годы. Эти мальчики вырастут и станут джигитами. Они будут подниматься на новые вершины, более высокие, чем гора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Кирамет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они оживят ни одно озеро и украсят не только землю, но и небо! Вы верите? Я верю!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116616" y="11967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kinorb.ru/wp-content/uploads/2021/02/p2-1005x153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19258">
            <a:off x="5521471" y="299788"/>
            <a:ext cx="27728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692696"/>
            <a:ext cx="4536504" cy="46413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Горжусь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что такой замечательный фильм сняли в России, а еще больше горда, что сняли его в родном Башкортостане! На премьеру фильма «Таганок» ходили всей семьей! И радовались, и переживали, и смеялись, и плакали! А после просмотра в душе растекалось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ощщение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огромного доброго Счастья! 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Чулпан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Билалова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</a:t>
            </a:r>
            <a:endParaRPr lang="ru-RU" dirty="0"/>
          </a:p>
        </p:txBody>
      </p:sp>
      <p:pic>
        <p:nvPicPr>
          <p:cNvPr id="6" name="Рисунок 5" descr="http://ufa-news.net/img/20181226/7096fc80f5718e14b6dcf4d2f7b16f1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6003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gtrk.tv/sites/default/files/news/150488/preview-153894781.jpg"/>
          <p:cNvPicPr/>
          <p:nvPr/>
        </p:nvPicPr>
        <p:blipFill>
          <a:blip r:embed="rId4" cstate="print"/>
          <a:srcRect t="12557" b="12557"/>
          <a:stretch>
            <a:fillRect/>
          </a:stretch>
        </p:blipFill>
        <p:spPr bwMode="auto">
          <a:xfrm rot="936328">
            <a:off x="4116588" y="3204855"/>
            <a:ext cx="40324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> </a:t>
            </a:r>
            <a:r>
              <a:rPr lang="ru-RU" dirty="0" smtClean="0"/>
              <a:t>  Мое любимое чтение</a:t>
            </a:r>
            <a:endParaRPr lang="ru-RU" dirty="0"/>
          </a:p>
        </p:txBody>
      </p:sp>
      <p:pic>
        <p:nvPicPr>
          <p:cNvPr id="5" name="Рисунок 4" descr="https://ds04.infourok.ru/uploads/ex/0927/0011cfee-ecc4dc67/img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b55/0012474c-53d7b15b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3656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+mn-lt"/>
              </a:rPr>
              <a:t>«Путь к красоте, к истине, к добру  всегда в самом человеке»   </a:t>
            </a:r>
            <a:endParaRPr lang="ru-RU" i="1" dirty="0">
              <a:latin typeface="+mn-lt"/>
            </a:endParaRPr>
          </a:p>
        </p:txBody>
      </p:sp>
      <p:pic>
        <p:nvPicPr>
          <p:cNvPr id="11" name="Содержимое 10" descr="https://sun9-48.userapi.com/impf/c855420/v855420918/88d19/-iM1mHGUCUA.jpg?size=429x604&amp;quality=96&amp;sign=b3bc853f206f6b640ab13dd137ae20ac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3153" y="1524000"/>
            <a:ext cx="32473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 Каждый человек – своего рода открыватель, он идет к старым, как мир истинам своим путем. Но у истока  длинной дороги жизни, у каждого из нас есть своя малая Родина , со своим обликом, со своей красотой. Предстает она человеку в детстве и остается с ним на всю жизнь. Поэтому , очень важно знать историю  своей Родины, семьи, свои корни.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birsklib.com/New/otchet/karim2_cmd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8416" y="1524000"/>
            <a:ext cx="64671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Повесть «Таганок » издана многих языках мира на английском, эстонском, таджикском, молдавском ,литовском и на других языках мира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rasija.ru/wp-content/uploads/2020/04/s1200-5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332656"/>
            <a:ext cx="5328592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765175"/>
            <a:ext cx="3008313" cy="53387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"</a:t>
            </a:r>
            <a:r>
              <a:rPr lang="ru-RU" i="1" dirty="0" smtClean="0"/>
              <a:t>Приходилось ли вам бывать в </a:t>
            </a:r>
            <a:r>
              <a:rPr lang="ru-RU" i="1" dirty="0" err="1" smtClean="0"/>
              <a:t>Беркутном</a:t>
            </a:r>
            <a:r>
              <a:rPr lang="ru-RU" i="1" dirty="0" smtClean="0"/>
              <a:t>?</a:t>
            </a:r>
          </a:p>
          <a:p>
            <a:endParaRPr lang="ru-RU" i="1" dirty="0" smtClean="0"/>
          </a:p>
          <a:p>
            <a:r>
              <a:rPr lang="ru-RU" i="1" dirty="0" smtClean="0"/>
              <a:t> Нет? Как же это вы можете жить, не повидав один из самых красивых аулов на свете? Трудно вам, конечно... А ведь есть люди, которые не только повидали этот аул, но и родились в нём... Вот это настоящие счастливцы, что и говорить!", - так начинается повесть известного башкирского писателя и </a:t>
            </a:r>
            <a:r>
              <a:rPr lang="ru-RU" i="1" dirty="0" err="1" smtClean="0"/>
              <a:t>п</a:t>
            </a:r>
            <a:r>
              <a:rPr lang="ru-RU" i="1" dirty="0" err="1"/>
              <a:t>Если</a:t>
            </a:r>
            <a:r>
              <a:rPr lang="ru-RU" i="1" dirty="0"/>
              <a:t> вам когда-нибудь придется отдыхать летом на озере </a:t>
            </a:r>
            <a:r>
              <a:rPr lang="ru-RU" i="1" dirty="0" err="1"/>
              <a:t>Ургун</a:t>
            </a:r>
            <a:r>
              <a:rPr lang="ru-RU" i="1" dirty="0"/>
              <a:t>, вы сможете увидеть высокую гору </a:t>
            </a:r>
            <a:r>
              <a:rPr lang="ru-RU" i="1" dirty="0" err="1"/>
              <a:t>Кукрэк-тау</a:t>
            </a:r>
            <a:r>
              <a:rPr lang="ru-RU" i="1" dirty="0"/>
              <a:t>, что возвышается над озером </a:t>
            </a:r>
            <a:r>
              <a:rPr lang="ru-RU" i="1" dirty="0" err="1"/>
              <a:t>Ургун</a:t>
            </a:r>
            <a:r>
              <a:rPr lang="ru-RU" i="1" dirty="0"/>
              <a:t> (в тексте </a:t>
            </a:r>
            <a:r>
              <a:rPr lang="ru-RU" i="1" dirty="0" err="1"/>
              <a:t>Кылыс</a:t>
            </a:r>
            <a:r>
              <a:rPr lang="ru-RU" i="1" dirty="0"/>
              <a:t>)</a:t>
            </a:r>
          </a:p>
          <a:p>
            <a:r>
              <a:rPr lang="ru-RU" i="1" dirty="0"/>
              <a:t>Озеро Калкан расположено в 4 километрах к северо-западу от озера </a:t>
            </a:r>
            <a:r>
              <a:rPr lang="ru-RU" i="1" dirty="0" err="1"/>
              <a:t>Ургун</a:t>
            </a:r>
            <a:r>
              <a:rPr lang="ru-RU" i="1" dirty="0"/>
              <a:t>. В переводе с башкирского языка слово "калкан" означает "щит". Очертания озера напоминают форму щита, а полуостров, глубоко проникающий в акваторию с востока, напоминает руку человека, держащего его.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sun9-27.userapi.com/impf/c849128/v849128074/9fbe9/lxQl_bKmcCU.jpg?size=470x604&amp;quality=96&amp;sign=8580b7e9d5ab875f172618b439d4eb22&amp;type=album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26451" r="-427"/>
          <a:stretch>
            <a:fillRect/>
          </a:stretch>
        </p:blipFill>
        <p:spPr>
          <a:xfrm>
            <a:off x="3851920" y="476672"/>
            <a:ext cx="4896544" cy="5095428"/>
          </a:xfrm>
          <a:solidFill>
            <a:schemeClr val="tx2">
              <a:lumMod val="50000"/>
            </a:schemeClr>
          </a:solidFill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1600200"/>
            <a:ext cx="3456384" cy="37338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Местный пастух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Шарифулла-агай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рассказывает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Габдулле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Айдару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Вазиру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поэтическую историю о том, как погибает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Кирамет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самая большая гора в окрестностях аула. По его словам, в озере, что на вершине горы, когда-то водились золотые и серебряные рыбки, но один злой человек выпустил туда щуку, которая сожрала всех рыб. Озеро без рыбы стало высыхать, а гора слепнуть, ослепнув окончательно, она может упас</a:t>
            </a:r>
            <a:r>
              <a:rPr lang="ru-RU" dirty="0" smtClean="0"/>
              <a:t>ть. 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457200"/>
            <a:ext cx="3312368" cy="10668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Вот вам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Шарифулла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 Нигде не бывал , а все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знвет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avatars.mds.yandex.net/get-zen_doc/2419806/pub_603f4c0d1b252e28ff2508f2_603f4ce51b252e28ff26cc7e/scale_120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3568" y="1484784"/>
            <a:ext cx="1984248" cy="37338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Отряду, организованному для спасения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Кирамет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присвоить имя "Таганок". Согласны?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Согласны. Таганок никак не мог существовать без третьей опоры и друзья решили рассказать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Якупу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 том, они создали группу « Таганок, и хотят спасти горное озеро, и развести в нем рыбу.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116205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Мальчики назвали свою группу по спасению горы "Таганок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ds04.infourok.ru/uploads/ex/11fe/000df4ad-7769ea32/310/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4176464" cy="220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mustai.ru/uploads/images/196/8c39ef86cb702cd660608d86e0ffdb8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0689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1" y="1435101"/>
            <a:ext cx="2674640" cy="3578075"/>
          </a:xfrm>
        </p:spPr>
        <p:txBody>
          <a:bodyPr/>
          <a:lstStyle/>
          <a:p>
            <a:r>
              <a:rPr lang="ru-RU" i="1" dirty="0" smtClean="0"/>
              <a:t>Айдар, </a:t>
            </a:r>
            <a:r>
              <a:rPr lang="ru-RU" i="1" dirty="0" err="1" smtClean="0"/>
              <a:t>Габдулла</a:t>
            </a:r>
            <a:r>
              <a:rPr lang="ru-RU" i="1" dirty="0" smtClean="0"/>
              <a:t>, </a:t>
            </a:r>
            <a:r>
              <a:rPr lang="ru-RU" i="1" dirty="0" err="1" smtClean="0"/>
              <a:t>Якуп</a:t>
            </a:r>
            <a:r>
              <a:rPr lang="ru-RU" i="1" dirty="0" smtClean="0"/>
              <a:t>, и  </a:t>
            </a:r>
            <a:r>
              <a:rPr lang="ru-RU" i="1" dirty="0" err="1" smtClean="0"/>
              <a:t>Вазрир</a:t>
            </a:r>
            <a:endParaRPr lang="ru-RU" i="1" dirty="0"/>
          </a:p>
        </p:txBody>
      </p:sp>
      <p:sp>
        <p:nvSpPr>
          <p:cNvPr id="9" name="Текст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3152329" cy="116205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Теперь у «Таганка» четыре опоры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12776"/>
            <a:ext cx="2448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Выяснилось, что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Вазир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стащил у пастуха ножик.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и Айдар рассердились и исключили вора из своих рядов. Им нужен был третий, поэтому они пригласили в группу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Якупа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- мальчика, которого их родители постоянно ставили им в пример. Но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Вазир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раскаялся в своих поступках, вернул украденный нож, сделал много хороших дел. В итоге, бывшие друзья простили и вернули его в команду.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i.ytimg.com/vi/bnGeOI5RbTQ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65104"/>
            <a:ext cx="4111316" cy="2016224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</TotalTime>
  <Words>707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 Мустай Карим .  Таганок </vt:lpstr>
      <vt:lpstr>             Мое любимое чтение</vt:lpstr>
      <vt:lpstr>Слайд 3</vt:lpstr>
      <vt:lpstr>«Путь к красоте, к истине, к добру  всегда в самом человеке»   </vt:lpstr>
      <vt:lpstr>Повесть «Таганок » издана многих языках мира на английском, эстонском, таджикском, молдавском ,литовском и на других языках мира</vt:lpstr>
      <vt:lpstr>Слайд 6</vt:lpstr>
      <vt:lpstr>Вот вам и Шарифулла! Нигде не бывал , а все знвет!</vt:lpstr>
      <vt:lpstr>Мальчики назвали свою группу по спасению горы "Таганок</vt:lpstr>
      <vt:lpstr>Теперь у «Таганка» четыре опоры. </vt:lpstr>
      <vt:lpstr> План по спасению озера </vt:lpstr>
      <vt:lpstr>Слайд 11</vt:lpstr>
      <vt:lpstr> Медаль-то как идет тебе….</vt:lpstr>
      <vt:lpstr>Слайд 13</vt:lpstr>
      <vt:lpstr>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Мустай Карим . Таганок</dc:title>
  <dc:creator>XTreme.ws</dc:creator>
  <cp:lastModifiedBy>XTreme.ws</cp:lastModifiedBy>
  <cp:revision>41</cp:revision>
  <dcterms:created xsi:type="dcterms:W3CDTF">2021-11-17T08:48:08Z</dcterms:created>
  <dcterms:modified xsi:type="dcterms:W3CDTF">2021-11-19T05:04:48Z</dcterms:modified>
</cp:coreProperties>
</file>